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>
      <p:cViewPr varScale="1">
        <p:scale>
          <a:sx n="33" d="100"/>
          <a:sy n="33" d="100"/>
        </p:scale>
        <p:origin x="53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9B072E-F106-4B59-818C-EE4D366BC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A2382A-3CC0-4BEB-9AA9-D688FF6AD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054867-F85F-4DD7-9BAD-29D47ACF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402712-BB6F-41BF-AE45-78435BBA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8C34B1-0B17-40C8-90EF-A17F8AB0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101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CC46D5-F793-4E46-9F9B-9E2979E1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715BB1-DF87-4EFC-84BE-CC5818C28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6C4DF-7157-4348-A22F-884265A5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E5CAB8-1C2A-4DAF-AF6C-4C0A1599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FFEE8E-45DA-4D91-8FF1-0F3DCDB7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4168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DDFA5B-29F2-4E12-A4B1-2C436A2F1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7F306C-8C39-4BE9-8425-D97AFDBE1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C0B998-B863-44D8-A7A3-1EA8C115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A61287-F623-4BAE-8EDA-2AA0AD75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0B8007-BF01-4619-8C25-64CAFF56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4941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B7183-883D-4D8D-B66E-3115B9F9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BC8202-CE09-4D10-9362-2AE89CF9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AD2025-7390-44FE-8FF1-63DE1648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4E1584-533F-422A-8707-EA107EEC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566A8B-0BF1-4980-AA44-2E8A42545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730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5C87EA-3D71-445D-A213-E59F7DA0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2C4CAF-E260-41DE-B103-A5F6765E7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DC8914-84CD-42B3-85B7-F6F7CFCE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726FEC-C88F-4793-B2F9-D360FB61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9916C0-E0D2-40FD-9EB1-6720945A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7989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9CCD0-0720-4627-BE2B-31CA8BB9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A030BE-51DC-4624-AD2C-D37140D26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C6BC4F-ED72-4D34-BA50-4E1F5D758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90CD4E-C801-4517-8ADD-D70E8739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7D7A53-918E-474C-8DF2-CDDD74C7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4881DD-AC20-453B-B985-F4E17DD1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3723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4419B5-46FF-4D66-BE8D-2B4278A4B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B0A3B3-ED09-4794-B867-DC53DC4BA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CDFA914-CF29-46FB-B366-D54D1B5E7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8266684-6C59-4560-ADD1-0AC4252EE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ADA0FBB-EA4B-450E-B76F-3DC96115F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86F581-8AD8-4C58-BE80-9DB66351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FF3E46E-9AB4-4679-B896-4661D138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857D7B1-60B4-42B8-979F-D392BD00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0575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625316-3A61-4323-988B-55784606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722765D-A49F-4BB7-A9B0-6038EADD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ACAC69-1ED6-49FF-A4F6-976DF791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83588E-091C-45AB-8C97-07B3E500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9423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8D5864-82D5-4BE5-9F67-72E69857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513BE5-CE32-4C99-9624-B5A18549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536B6F-D4FF-4F4D-96EF-4CF019DA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275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BCA28-2454-44A1-9CB5-FF0B59A1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68D03D-8892-4AB6-842E-29E88703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599EBE-93A3-4C2E-A39F-2FC28A5A0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781463-4DE9-4940-A989-2B6B841D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DBD8B2-F6DA-41AB-B531-44489BC9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160501-ACC5-4F88-BA7D-A25E13DB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5581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863E8-A9E0-4B93-B3F2-8016A4A9B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1967A09-9E28-490E-80AD-5953A5B68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044755-DE11-4BC9-B658-9E6B4AA50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523E1D-8DE5-4963-92E9-969A463D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467927-5022-47A9-89C3-9F10A839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AB35EA-1273-4921-8DB9-49BC9A7D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914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440E-B91F-447B-9B06-9D49C12B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E340AA-CEAA-4F95-8B22-94CA6D440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87ECE1-3C8F-4D24-A732-FA52DBEC2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08DB-1B32-46F4-905C-3E02B09D4886}" type="datetimeFigureOut">
              <a:rPr lang="it-IT" smtClean="0"/>
              <a:t>16/03/2022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B7EA4A-7101-4D8E-834A-E9AC53021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9794D4-47C9-4C34-A770-EAC17A5C3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D00D-2D00-4394-B64F-1F9CB88CC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50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NDO STARTUP GIOVANI | Comune di Mozzanica">
            <a:extLst>
              <a:ext uri="{FF2B5EF4-FFF2-40B4-BE49-F238E27FC236}">
                <a16:creationId xmlns:a16="http://schemas.microsoft.com/office/drawing/2014/main" id="{A081F9A8-3E30-4A07-A1DC-8CAC1871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1" r="14466" b="-1"/>
          <a:stretch/>
        </p:blipFill>
        <p:spPr bwMode="auto">
          <a:xfrm>
            <a:off x="0" y="0"/>
            <a:ext cx="7059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164B7C3E-BA0A-40F6-B31B-1543AE9BD3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916" y="3429000"/>
            <a:ext cx="4630615" cy="320713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9ED37C-44C2-493D-9332-EE1D9AEC69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199" y="764551"/>
            <a:ext cx="3028050" cy="234673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6FA63D-2A29-4997-BA3C-CA3D9F2997D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5177" r="5123" b="4213"/>
          <a:stretch/>
        </p:blipFill>
        <p:spPr>
          <a:xfrm>
            <a:off x="7089734" y="172271"/>
            <a:ext cx="1162178" cy="116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720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NDO STARTUP GIOVANI | Comune di Mozzanica">
            <a:extLst>
              <a:ext uri="{FF2B5EF4-FFF2-40B4-BE49-F238E27FC236}">
                <a16:creationId xmlns:a16="http://schemas.microsoft.com/office/drawing/2014/main" id="{A081F9A8-3E30-4A07-A1DC-8CAC1871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1" r="14466" b="-1"/>
          <a:stretch/>
        </p:blipFill>
        <p:spPr bwMode="auto">
          <a:xfrm>
            <a:off x="4222473" y="0"/>
            <a:ext cx="3747053" cy="364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9ED37C-44C2-493D-9332-EE1D9AEC69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03" y="1021104"/>
            <a:ext cx="3096012" cy="239940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6FA63D-2A29-4997-BA3C-CA3D9F2997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5177" r="5123" b="4213"/>
          <a:stretch/>
        </p:blipFill>
        <p:spPr>
          <a:xfrm>
            <a:off x="9231923" y="926123"/>
            <a:ext cx="2291861" cy="2291861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3034565F-161F-4B9B-9F98-FCB9E7EAFB96}"/>
              </a:ext>
            </a:extLst>
          </p:cNvPr>
          <p:cNvSpPr/>
          <p:nvPr/>
        </p:nvSpPr>
        <p:spPr>
          <a:xfrm>
            <a:off x="1596469" y="3891943"/>
            <a:ext cx="89990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Prossimo appuntamento:</a:t>
            </a:r>
          </a:p>
          <a:p>
            <a:pPr algn="ctr">
              <a:spcAft>
                <a:spcPts val="800"/>
              </a:spcAft>
            </a:pPr>
            <a:endParaRPr lang="it-IT" sz="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4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2-3 aprile 2022 </a:t>
            </a:r>
          </a:p>
          <a:p>
            <a:pPr algn="ctr">
              <a:spcAft>
                <a:spcPts val="800"/>
              </a:spcAft>
            </a:pPr>
            <a:endParaRPr lang="it-IT" sz="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4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incontro residenziale a Villa Tiberiade</a:t>
            </a:r>
          </a:p>
          <a:p>
            <a:pPr algn="ctr">
              <a:spcAft>
                <a:spcPts val="800"/>
              </a:spcAft>
            </a:pPr>
            <a:endParaRPr lang="it-IT" sz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Torre Annunziata (NA) - Via </a:t>
            </a:r>
            <a:r>
              <a:rPr lang="it-IT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Prota</a:t>
            </a: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, 83 </a:t>
            </a:r>
          </a:p>
        </p:txBody>
      </p:sp>
    </p:spTree>
    <p:extLst>
      <p:ext uri="{BB962C8B-B14F-4D97-AF65-F5344CB8AC3E}">
        <p14:creationId xmlns:p14="http://schemas.microsoft.com/office/powerpoint/2010/main" val="19993845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NDO STARTUP GIOVANI | Comune di Mozzanica">
            <a:extLst>
              <a:ext uri="{FF2B5EF4-FFF2-40B4-BE49-F238E27FC236}">
                <a16:creationId xmlns:a16="http://schemas.microsoft.com/office/drawing/2014/main" id="{A081F9A8-3E30-4A07-A1DC-8CAC1871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6" t="-1" r="21221" b="-1"/>
          <a:stretch/>
        </p:blipFill>
        <p:spPr bwMode="auto">
          <a:xfrm>
            <a:off x="0" y="0"/>
            <a:ext cx="5222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9ED37C-44C2-493D-9332-EE1D9AEC69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631" y="-129135"/>
            <a:ext cx="1974016" cy="152986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6FA63D-2A29-4997-BA3C-CA3D9F2997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5177" r="5123" b="4213"/>
          <a:stretch/>
        </p:blipFill>
        <p:spPr>
          <a:xfrm>
            <a:off x="11183815" y="131704"/>
            <a:ext cx="1008185" cy="1008185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3034565F-161F-4B9B-9F98-FCB9E7EAFB96}"/>
              </a:ext>
            </a:extLst>
          </p:cNvPr>
          <p:cNvSpPr/>
          <p:nvPr/>
        </p:nvSpPr>
        <p:spPr>
          <a:xfrm>
            <a:off x="5514392" y="948904"/>
            <a:ext cx="649142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it-IT" b="1" dirty="0"/>
              <a:t>SCADENZE:</a:t>
            </a:r>
          </a:p>
          <a:p>
            <a:pPr marL="285750" indent="-285750" algn="ctr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i="1" dirty="0"/>
              <a:t>entro il 20 marzo p.v.: </a:t>
            </a:r>
            <a:r>
              <a:rPr lang="it-IT" dirty="0"/>
              <a:t>realizzare e caricare il </a:t>
            </a:r>
            <a:r>
              <a:rPr lang="it-IT" dirty="0" err="1"/>
              <a:t>ProjectWork</a:t>
            </a:r>
            <a:r>
              <a:rPr lang="it-IT" dirty="0"/>
              <a:t> su </a:t>
            </a:r>
            <a:r>
              <a:rPr lang="it-IT" sz="2400" b="1" dirty="0"/>
              <a:t>https://forms.gle/oMcEBkG381fbwvqb8 </a:t>
            </a:r>
            <a:r>
              <a:rPr lang="it-IT" sz="2000" b="1" dirty="0"/>
              <a:t>“Sviluppare una prima presentazione per illustrare l’idea e possibili azioni di marketing”</a:t>
            </a:r>
          </a:p>
          <a:p>
            <a:endParaRPr lang="it-IT" b="1" dirty="0"/>
          </a:p>
          <a:p>
            <a:pPr algn="ctr"/>
            <a:r>
              <a:rPr lang="it-IT" dirty="0"/>
              <a:t>Seguirà:</a:t>
            </a:r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i="1" dirty="0"/>
              <a:t>entro il 24/03</a:t>
            </a:r>
            <a:r>
              <a:rPr lang="it-IT" dirty="0"/>
              <a:t>: selezione da parte della commissione dei 20 PARTECIPANTI AL CONTEST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i="1" dirty="0"/>
              <a:t>entro il 27/03</a:t>
            </a:r>
            <a:r>
              <a:rPr lang="it-IT" dirty="0"/>
              <a:t>: comunicazione e raccolta adesioni al residenziale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 aprile 2022: incontro residenziale</a:t>
            </a:r>
          </a:p>
        </p:txBody>
      </p:sp>
    </p:spTree>
    <p:extLst>
      <p:ext uri="{BB962C8B-B14F-4D97-AF65-F5344CB8AC3E}">
        <p14:creationId xmlns:p14="http://schemas.microsoft.com/office/powerpoint/2010/main" val="737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NDO STARTUP GIOVANI | Comune di Mozzanica">
            <a:extLst>
              <a:ext uri="{FF2B5EF4-FFF2-40B4-BE49-F238E27FC236}">
                <a16:creationId xmlns:a16="http://schemas.microsoft.com/office/drawing/2014/main" id="{A081F9A8-3E30-4A07-A1DC-8CAC1871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1" r="14466" b="-1"/>
          <a:stretch/>
        </p:blipFill>
        <p:spPr bwMode="auto">
          <a:xfrm>
            <a:off x="5132876" y="0"/>
            <a:ext cx="2266231" cy="220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9ED37C-44C2-493D-9332-EE1D9AEC69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3" y="123242"/>
            <a:ext cx="1791797" cy="138864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6FA63D-2A29-4997-BA3C-CA3D9F2997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5177" r="5123" b="4213"/>
          <a:stretch/>
        </p:blipFill>
        <p:spPr>
          <a:xfrm>
            <a:off x="10853722" y="155872"/>
            <a:ext cx="1271953" cy="1271953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3034565F-161F-4B9B-9F98-FCB9E7EAFB96}"/>
              </a:ext>
            </a:extLst>
          </p:cNvPr>
          <p:cNvSpPr/>
          <p:nvPr/>
        </p:nvSpPr>
        <p:spPr>
          <a:xfrm>
            <a:off x="341803" y="2519393"/>
            <a:ext cx="11783872" cy="922303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PROGRAMMA</a:t>
            </a:r>
          </a:p>
          <a:p>
            <a:r>
              <a:rPr lang="it-IT" b="1" dirty="0"/>
              <a:t>Primo Giorno del contest residenziale sabato 02/04/2022</a:t>
            </a:r>
          </a:p>
          <a:p>
            <a:endParaRPr lang="it-IT" dirty="0"/>
          </a:p>
          <a:p>
            <a:pPr lvl="0" fontAlgn="base"/>
            <a:r>
              <a:rPr lang="it-IT" dirty="0"/>
              <a:t>09.00-09.30 Registrazione dei team e organizzazione tavoli</a:t>
            </a:r>
          </a:p>
          <a:p>
            <a:pPr lvl="0" fontAlgn="base"/>
            <a:r>
              <a:rPr lang="en-US" dirty="0"/>
              <a:t>09.30-10.00 Warm up</a:t>
            </a:r>
            <a:endParaRPr lang="it-IT" dirty="0"/>
          </a:p>
          <a:p>
            <a:pPr lvl="0" fontAlgn="base"/>
            <a:r>
              <a:rPr lang="it-IT" dirty="0"/>
              <a:t>10.00-13.00 Raccontaci il tuo Progetto, da dove parti</a:t>
            </a:r>
            <a:br>
              <a:rPr lang="it-IT" dirty="0"/>
            </a:br>
            <a:r>
              <a:rPr lang="it-IT" i="1" dirty="0"/>
              <a:t>Tutti i partecipanti presentano la propria startup ricevendo feedback e suggerimenti</a:t>
            </a:r>
          </a:p>
          <a:p>
            <a:pPr lvl="0" fontAlgn="base"/>
            <a:r>
              <a:rPr lang="en-US" dirty="0"/>
              <a:t>13.00-14.00 Time to break</a:t>
            </a:r>
            <a:endParaRPr lang="it-IT" dirty="0"/>
          </a:p>
          <a:p>
            <a:pPr lvl="0" fontAlgn="base"/>
            <a:r>
              <a:rPr lang="en-US" dirty="0"/>
              <a:t>14.00-15.30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raccontiamo</a:t>
            </a:r>
            <a:r>
              <a:rPr lang="en-US" dirty="0"/>
              <a:t> come... - </a:t>
            </a:r>
            <a:r>
              <a:rPr lang="en-US" dirty="0" err="1"/>
              <a:t>Sessione</a:t>
            </a:r>
            <a:r>
              <a:rPr lang="en-US" dirty="0"/>
              <a:t> </a:t>
            </a:r>
            <a:r>
              <a:rPr lang="en-US" dirty="0" err="1"/>
              <a:t>plenaria</a:t>
            </a:r>
            <a:br>
              <a:rPr lang="en-US" dirty="0"/>
            </a:br>
            <a:r>
              <a:rPr lang="en-US" dirty="0"/>
              <a:t>Business Model Canvas </a:t>
            </a:r>
            <a:br>
              <a:rPr lang="en-US" dirty="0"/>
            </a:br>
            <a:r>
              <a:rPr lang="en-US" dirty="0"/>
              <a:t>How to make a Pitch - </a:t>
            </a:r>
            <a:endParaRPr lang="it-IT" dirty="0"/>
          </a:p>
          <a:p>
            <a:pPr lvl="0" fontAlgn="base"/>
            <a:r>
              <a:rPr lang="it-IT" dirty="0"/>
              <a:t>15.30– 16.30 presentazione di Resto al Sud e Cultura Crea 2.0 16.30 - 18.30 Team al lavoro - Sessione 1to1</a:t>
            </a:r>
            <a:br>
              <a:rPr lang="it-IT" dirty="0"/>
            </a:br>
            <a:r>
              <a:rPr lang="it-IT" i="1" dirty="0"/>
              <a:t>I Mentor lavorano con i team per focalizzare il business model e sviluppare i contenuti delle presentazioni</a:t>
            </a:r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lvl="0" fontAlgn="base"/>
            <a:endParaRPr lang="it-IT" i="1" dirty="0"/>
          </a:p>
          <a:p>
            <a:pPr marL="352425" lvl="0" fontAlgn="base"/>
            <a:endParaRPr lang="it-IT" i="1" dirty="0"/>
          </a:p>
          <a:p>
            <a:pPr marL="352425" lvl="0" fontAlgn="base"/>
            <a:endParaRPr lang="it-IT" sz="1200" i="1" dirty="0"/>
          </a:p>
          <a:p>
            <a:pPr marL="176213" lvl="0" fontAlgn="base"/>
            <a:r>
              <a:rPr lang="it-IT" dirty="0"/>
              <a:t>18.30-19.30 Presenta il tuo Progetto. Dove siamo arrivati - Sessione 1to1</a:t>
            </a:r>
          </a:p>
          <a:p>
            <a:pPr marL="176213" lvl="0" fontAlgn="base"/>
            <a:r>
              <a:rPr lang="en-US" dirty="0"/>
              <a:t>19.30-09.00 </a:t>
            </a:r>
            <a:r>
              <a:rPr lang="en-US" dirty="0" err="1"/>
              <a:t>Lavoro</a:t>
            </a:r>
            <a:r>
              <a:rPr lang="en-US" dirty="0"/>
              <a:t> in team</a:t>
            </a:r>
            <a:endParaRPr lang="it-IT" dirty="0"/>
          </a:p>
          <a:p>
            <a:pPr marL="176213"/>
            <a:r>
              <a:rPr lang="en-US" dirty="0"/>
              <a:t> </a:t>
            </a:r>
            <a:endParaRPr lang="it-IT" dirty="0"/>
          </a:p>
          <a:p>
            <a:pPr marL="176213"/>
            <a:r>
              <a:rPr lang="en-US" b="1" dirty="0"/>
              <a:t>Secondo </a:t>
            </a:r>
            <a:r>
              <a:rPr lang="en-US" b="1" dirty="0" err="1"/>
              <a:t>Giorno</a:t>
            </a:r>
            <a:r>
              <a:rPr lang="en-US" b="1" dirty="0"/>
              <a:t> </a:t>
            </a:r>
            <a:r>
              <a:rPr lang="it-IT" b="1" dirty="0"/>
              <a:t>03/04/2022</a:t>
            </a:r>
            <a:endParaRPr lang="it-IT" dirty="0"/>
          </a:p>
          <a:p>
            <a:pPr marL="176213" lvl="0" fontAlgn="base"/>
            <a:r>
              <a:rPr lang="it-IT" dirty="0"/>
              <a:t>09.00-12.15 Team al lavoro - Sessione 1to1</a:t>
            </a:r>
          </a:p>
          <a:p>
            <a:pPr marL="176213" lvl="0" fontAlgn="base"/>
            <a:r>
              <a:rPr lang="it-IT" dirty="0"/>
              <a:t>12.15-14.00 Pitching Session - Presentazione pitch alla giuria</a:t>
            </a:r>
          </a:p>
          <a:p>
            <a:pPr marL="176213" lvl="0" fontAlgn="base"/>
            <a:r>
              <a:rPr lang="it-IT" dirty="0"/>
              <a:t>Lunch Break e rientro alla propria residenza</a:t>
            </a:r>
          </a:p>
          <a:p>
            <a:pPr algn="ctr"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4761B73-83B1-4EE7-B398-74D96F223D1A}"/>
              </a:ext>
            </a:extLst>
          </p:cNvPr>
          <p:cNvSpPr/>
          <p:nvPr/>
        </p:nvSpPr>
        <p:spPr>
          <a:xfrm>
            <a:off x="1227952" y="1511885"/>
            <a:ext cx="3018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it-IT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2-3 aprile 2022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E349196-2BBE-4158-A7FE-4C217173A8CE}"/>
              </a:ext>
            </a:extLst>
          </p:cNvPr>
          <p:cNvSpPr/>
          <p:nvPr/>
        </p:nvSpPr>
        <p:spPr>
          <a:xfrm>
            <a:off x="6371493" y="1265470"/>
            <a:ext cx="6096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Villa Tiberiade</a:t>
            </a:r>
          </a:p>
          <a:p>
            <a:pPr algn="ctr">
              <a:spcAft>
                <a:spcPts val="800"/>
              </a:spcAft>
            </a:pPr>
            <a:endParaRPr lang="it-IT" sz="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Torre Annunziata (NA)</a:t>
            </a:r>
          </a:p>
        </p:txBody>
      </p:sp>
    </p:spTree>
    <p:extLst>
      <p:ext uri="{BB962C8B-B14F-4D97-AF65-F5344CB8AC3E}">
        <p14:creationId xmlns:p14="http://schemas.microsoft.com/office/powerpoint/2010/main" val="11448050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NDO STARTUP GIOVANI | Comune di Mozzanica">
            <a:extLst>
              <a:ext uri="{FF2B5EF4-FFF2-40B4-BE49-F238E27FC236}">
                <a16:creationId xmlns:a16="http://schemas.microsoft.com/office/drawing/2014/main" id="{A081F9A8-3E30-4A07-A1DC-8CAC18717C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1" r="14466" b="-1"/>
          <a:stretch/>
        </p:blipFill>
        <p:spPr bwMode="auto">
          <a:xfrm>
            <a:off x="4792890" y="0"/>
            <a:ext cx="2606218" cy="253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9ED37C-44C2-493D-9332-EE1D9AEC69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3" y="123242"/>
            <a:ext cx="2573944" cy="199480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96FA63D-2A29-4997-BA3C-CA3D9F2997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5177" r="5123" b="4213"/>
          <a:stretch/>
        </p:blipFill>
        <p:spPr>
          <a:xfrm>
            <a:off x="9871789" y="246717"/>
            <a:ext cx="1871332" cy="1871332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3034565F-161F-4B9B-9F98-FCB9E7EAFB96}"/>
              </a:ext>
            </a:extLst>
          </p:cNvPr>
          <p:cNvSpPr/>
          <p:nvPr/>
        </p:nvSpPr>
        <p:spPr>
          <a:xfrm>
            <a:off x="1596469" y="2848293"/>
            <a:ext cx="89990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it-IT" sz="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4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2-3 aprile 2022 </a:t>
            </a:r>
          </a:p>
          <a:p>
            <a:pPr algn="ctr">
              <a:spcAft>
                <a:spcPts val="800"/>
              </a:spcAft>
            </a:pPr>
            <a:endParaRPr lang="it-IT" sz="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4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Villa Tiberiade</a:t>
            </a:r>
          </a:p>
          <a:p>
            <a:pPr algn="ctr">
              <a:spcAft>
                <a:spcPts val="800"/>
              </a:spcAft>
            </a:pPr>
            <a:endParaRPr lang="it-IT" sz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0000"/>
                </a:solidFill>
              </a:uFill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Torre Annunziata (NA)</a:t>
            </a:r>
          </a:p>
          <a:p>
            <a:pPr algn="ctr"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ugi" panose="020B0502040204020203" pitchFamily="34" charset="0"/>
                <a:ea typeface="Gadugi" panose="020B0502040204020203" pitchFamily="34" charset="0"/>
                <a:cs typeface="Arial Unicode MS" panose="020B0604020202020204" pitchFamily="34" charset="-128"/>
              </a:rPr>
              <a:t>Dalle ore 9.00 del 2 aprile alle ore 15.00 del 3 aprile</a:t>
            </a:r>
          </a:p>
          <a:p>
            <a:pPr algn="ctr"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  <a:p>
            <a:pPr algn="ctr">
              <a:spcAft>
                <a:spcPts val="800"/>
              </a:spcAft>
            </a:pP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  <a:ea typeface="Gadugi" panose="020B0502040204020203" pitchFamily="34" charset="0"/>
              <a:cs typeface="Arial Unicode MS" panose="020B0604020202020204" pitchFamily="34" charset="-128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6618B05-D105-4149-A5FE-FE9386FFB360}"/>
              </a:ext>
            </a:extLst>
          </p:cNvPr>
          <p:cNvSpPr/>
          <p:nvPr/>
        </p:nvSpPr>
        <p:spPr>
          <a:xfrm rot="20156663">
            <a:off x="-37322" y="2858736"/>
            <a:ext cx="48750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8000" b="0" cap="none" spc="0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Balges FREE" panose="02000504000000020004" pitchFamily="2" charset="0"/>
              </a:rPr>
              <a:t>Arrivederci </a:t>
            </a:r>
          </a:p>
        </p:txBody>
      </p:sp>
    </p:spTree>
    <p:extLst>
      <p:ext uri="{BB962C8B-B14F-4D97-AF65-F5344CB8AC3E}">
        <p14:creationId xmlns:p14="http://schemas.microsoft.com/office/powerpoint/2010/main" val="13035188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266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Balges FREE</vt:lpstr>
      <vt:lpstr>Calibri</vt:lpstr>
      <vt:lpstr>Calibri Light</vt:lpstr>
      <vt:lpstr>Gadugi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Maria,  madre di ogni nuovo annuncio…</dc:title>
  <dc:creator>Utente</dc:creator>
  <cp:lastModifiedBy>Giuliana Luongo</cp:lastModifiedBy>
  <cp:revision>15</cp:revision>
  <dcterms:created xsi:type="dcterms:W3CDTF">2022-03-16T13:18:37Z</dcterms:created>
  <dcterms:modified xsi:type="dcterms:W3CDTF">2022-03-17T08:26:53Z</dcterms:modified>
</cp:coreProperties>
</file>